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5" r:id="rId10"/>
    <p:sldId id="268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0"/>
            <a:ext cx="9156637" cy="686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8510" y="1271924"/>
            <a:ext cx="4087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Проект</a:t>
            </a:r>
            <a:r>
              <a:rPr lang="ru-RU" sz="2800" i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«Имя – это судьба»</a:t>
            </a:r>
            <a:endParaRPr lang="ru-RU" sz="2800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2416196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Вид проекта: </a:t>
            </a: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информационно – практико – ориентированный, </a:t>
            </a:r>
            <a:r>
              <a:rPr lang="ru-RU" i="1" dirty="0" err="1" smtClean="0">
                <a:solidFill>
                  <a:srgbClr val="FF0000"/>
                </a:solidFill>
                <a:latin typeface="Arial Black" pitchFamily="34" charset="0"/>
              </a:rPr>
              <a:t>исследовательско</a:t>
            </a: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– творческий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Продолжительность:</a:t>
            </a:r>
            <a:r>
              <a:rPr lang="ru-RU" i="1" dirty="0" smtClean="0"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00B050"/>
                </a:solidFill>
                <a:latin typeface="Arial Black" pitchFamily="34" charset="0"/>
              </a:rPr>
              <a:t>17 дней</a:t>
            </a:r>
          </a:p>
          <a:p>
            <a:endParaRPr lang="ru-RU" i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Участники проекта: </a:t>
            </a: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дети 2-ой младшей группы и их родители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64065" y="5101733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Выполнила: воспитатель </a:t>
            </a:r>
            <a:endParaRPr lang="ru-RU" sz="1600" i="1" dirty="0" smtClean="0">
              <a:ln>
                <a:solidFill>
                  <a:srgbClr val="7030A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1600" i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2 </a:t>
            </a:r>
            <a:r>
              <a:rPr lang="ru-RU" sz="1600" i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младшей группы – </a:t>
            </a:r>
            <a:endParaRPr lang="ru-RU" sz="1600" i="1" dirty="0" smtClean="0">
              <a:ln>
                <a:solidFill>
                  <a:srgbClr val="7030A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1600" i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Аксенова </a:t>
            </a:r>
            <a:r>
              <a:rPr lang="ru-RU" sz="1600" i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Елена Викторовна</a:t>
            </a:r>
            <a:endParaRPr lang="ru-RU" sz="1600" i="1" dirty="0">
              <a:ln>
                <a:solidFill>
                  <a:srgbClr val="7030A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DCIM\100MSDCF\IMG_5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r="15622"/>
          <a:stretch/>
        </p:blipFill>
        <p:spPr bwMode="auto">
          <a:xfrm>
            <a:off x="5961299" y="4855166"/>
            <a:ext cx="1589558" cy="1980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00MSDCF\IMG_50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5" r="5529"/>
          <a:stretch/>
        </p:blipFill>
        <p:spPr bwMode="auto">
          <a:xfrm>
            <a:off x="1691680" y="4870439"/>
            <a:ext cx="1742900" cy="1980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00MSDCF\IMG_50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17285"/>
          <a:stretch/>
        </p:blipFill>
        <p:spPr bwMode="auto">
          <a:xfrm>
            <a:off x="284070" y="2896038"/>
            <a:ext cx="3788315" cy="191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DCIM\100MSDCF\IMG_50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2" b="11073"/>
          <a:stretch/>
        </p:blipFill>
        <p:spPr bwMode="auto">
          <a:xfrm>
            <a:off x="4788024" y="2886512"/>
            <a:ext cx="3991876" cy="191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DCIM\100MSDCF\IMG_50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4813" r="20953" b="4268"/>
          <a:stretch/>
        </p:blipFill>
        <p:spPr bwMode="auto">
          <a:xfrm>
            <a:off x="2987824" y="33293"/>
            <a:ext cx="2708150" cy="273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123"/>
            <a:ext cx="885698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Вывод:</a:t>
            </a:r>
          </a:p>
          <a:p>
            <a:r>
              <a:rPr lang="ru-RU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Проведя эти исследования, я узнала много нового и интересного, т.к. в характере каждого имени малыша родители из огромной информации выделили ту изюминку, которая соответствует имени их ребенка. Сравнивая характеристику имени человека и его самого, мне сразу понятно, что судьба человека очень сильно взаимосвязана с его именем.</a:t>
            </a:r>
          </a:p>
          <a:p>
            <a:pPr algn="ctr"/>
            <a:r>
              <a:rPr lang="ru-RU" i="1" dirty="0" smtClean="0">
                <a:solidFill>
                  <a:srgbClr val="00B050"/>
                </a:solidFill>
                <a:latin typeface="Arial Black" pitchFamily="34" charset="0"/>
              </a:rPr>
              <a:t>«Как вы лодку назовёте, так она и поплывёт!»</a:t>
            </a:r>
          </a:p>
          <a:p>
            <a:r>
              <a:rPr lang="ru-RU" i="1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00B050"/>
                </a:solidFill>
                <a:latin typeface="Arial Black" pitchFamily="34" charset="0"/>
              </a:rPr>
              <a:t>  </a:t>
            </a:r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Родители тоже не ожидали такого удовлетворения  от проделанной работы, т.к. они узнали много нового и интересного  об именах своих малышей.</a:t>
            </a:r>
          </a:p>
          <a:p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  Кроме того, на протяжении всего времени, они учились находить соответствующую информацию, выделять  соответствие с характером  своего малыша, работать коллективно, стараясь выполнить свои странички не хуже других.</a:t>
            </a:r>
          </a:p>
          <a:p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  Дети тоже остались довольны от совместного творчества. Они узнали  о том, что у каждого человека есть имя и его нужно любить, познакомились со значением  своего имени и его происхождением, про каждое имя придуманы стихи как поэтами, так и родителями, а так – же узнали о том, почему их родители так назвали.</a:t>
            </a:r>
          </a:p>
          <a:p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 Все остались в восторге от создания книги-шедевра, которая  в дальнейшем будет пополняться новыми именами и помогать в работе.</a:t>
            </a:r>
            <a:endParaRPr lang="ru-RU" i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" y="0"/>
            <a:ext cx="9141226" cy="685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77048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Проблема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С </a:t>
            </a:r>
            <a:r>
              <a:rPr lang="ru-RU" sz="2000" i="1" dirty="0">
                <a:solidFill>
                  <a:srgbClr val="002060"/>
                </a:solidFill>
                <a:latin typeface="Arial Black" pitchFamily="34" charset="0"/>
              </a:rPr>
              <a:t>момента рождения и на протяжении всей жизни любому человеку присуща одна характеристика – его имя. С именем маленький человек приходит в этот мир, с именем он проходит по жизни, встречает взлёты и падения. </a:t>
            </a: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Разнообразие имён очень велико: какие – то встречаются часто, какие – то редко, какие – то даже внешне подходят человеку.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  Вопрос о том, что означает моё имя, наверное задавал себе любой человек. 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Arial Black" pitchFamily="34" charset="0"/>
              </a:rPr>
              <a:t>О происхождении своего имени, его назначении, часто не знают даже взрослые, не говоря о детях. А ведь в имени таится столько загадок, влияющих на характер </a:t>
            </a: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человека. </a:t>
            </a:r>
            <a:r>
              <a:rPr lang="ru-RU" sz="2000" i="1" dirty="0">
                <a:solidFill>
                  <a:srgbClr val="002060"/>
                </a:solidFill>
                <a:latin typeface="Arial Black" pitchFamily="34" charset="0"/>
              </a:rPr>
              <a:t>К сожалению, наши познания имени очень скудные, надо ликвидировать этот пробел.</a:t>
            </a:r>
          </a:p>
        </p:txBody>
      </p:sp>
    </p:spTree>
    <p:extLst>
      <p:ext uri="{BB962C8B-B14F-4D97-AF65-F5344CB8AC3E}">
        <p14:creationId xmlns:p14="http://schemas.microsoft.com/office/powerpoint/2010/main" val="39592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фон - Ольга Васильевна Смирн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" y="0"/>
            <a:ext cx="9122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0482" y="397401"/>
            <a:ext cx="755995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                  </a:t>
            </a:r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Актуальность</a:t>
            </a:r>
          </a:p>
          <a:p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  Человеческое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имя с древнейших времён обладает магической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силой.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Имя окутано завесой тайны. Этот таинственный мир разнообразный и красочный, непостижимым образом влияет на наши судьбы. </a:t>
            </a:r>
            <a:endParaRPr lang="ru-RU" sz="2000" i="1" dirty="0" smtClean="0">
              <a:ln>
                <a:solidFill>
                  <a:srgbClr val="00B05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  <a:p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 Роль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имени в жизни человека всегда волновало, и будет волновать людей.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     Исторически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сложилось мнение, что через определённое имя можно передать человеку качества характера и судьбу.</a:t>
            </a:r>
          </a:p>
          <a:p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  Детям в будущем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предстоит идти в школу, где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их, возможно, будут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называть полным именем.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  Часто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полное имя вызывает у детей насмешку, удивление. Чтобы этого не произошло, нужно заранее познакомить детей с их полным именем, с его значением, научить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положительному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отношению к имени. Как мы будем относиться к своему имени, так и люди будут относиться к нам.</a:t>
            </a:r>
          </a:p>
        </p:txBody>
      </p:sp>
    </p:spTree>
    <p:extLst>
      <p:ext uri="{BB962C8B-B14F-4D97-AF65-F5344CB8AC3E}">
        <p14:creationId xmlns:p14="http://schemas.microsoft.com/office/powerpoint/2010/main" val="18755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Стихи и подписи к детским фотографиям в стихах для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7094"/>
            <a:ext cx="9180512" cy="689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8959" y="1772816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Задачи: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Arial Black" pitchFamily="34" charset="0"/>
              </a:rPr>
              <a:t>Для детей: </a:t>
            </a:r>
          </a:p>
          <a:p>
            <a:pPr marL="285750" indent="-285750">
              <a:buFontTx/>
              <a:buChar char="-"/>
            </a:pP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Формировать положительное отношение к своему имени;</a:t>
            </a:r>
          </a:p>
          <a:p>
            <a:pPr marL="285750" indent="-285750">
              <a:buFontTx/>
              <a:buChar char="-"/>
            </a:pP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Познакомить с историей появления имени ребёнка, его значением;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Arial Black" pitchFamily="34" charset="0"/>
              </a:rPr>
              <a:t>Для воспитателя:</a:t>
            </a:r>
          </a:p>
          <a:p>
            <a:pPr marL="285750" indent="-285750">
              <a:buFontTx/>
              <a:buChar char="-"/>
            </a:pP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Дать </a:t>
            </a:r>
            <a:r>
              <a:rPr lang="ru-RU" sz="1600" i="1" dirty="0">
                <a:solidFill>
                  <a:srgbClr val="002060"/>
                </a:solidFill>
                <a:latin typeface="Arial Black" pitchFamily="34" charset="0"/>
              </a:rPr>
              <a:t>детям представление о праве каждого человека на </a:t>
            </a: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имя, </a:t>
            </a:r>
            <a:r>
              <a:rPr lang="ru-RU" sz="1600" i="1" dirty="0">
                <a:solidFill>
                  <a:srgbClr val="002060"/>
                </a:solidFill>
                <a:latin typeface="Arial Black" pitchFamily="34" charset="0"/>
              </a:rPr>
              <a:t>значении имя, его </a:t>
            </a: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происхождении;</a:t>
            </a:r>
          </a:p>
          <a:p>
            <a:pPr marL="285750" indent="-285750">
              <a:buFontTx/>
              <a:buChar char="-"/>
            </a:pP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Уметь найти средства для сотрудничества и сотворчества с детьми и родителями для личностного, ориентированного подхода в образовании;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Arial Black" pitchFamily="34" charset="0"/>
              </a:rPr>
              <a:t>Для родителей:</a:t>
            </a:r>
          </a:p>
          <a:p>
            <a:pPr marL="285750" indent="-285750">
              <a:buFontTx/>
              <a:buChar char="-"/>
            </a:pP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Расширить представления по вопросу социально – нравственного развития детей;</a:t>
            </a:r>
          </a:p>
          <a:p>
            <a:pPr marL="285750" indent="-285750">
              <a:buFontTx/>
              <a:buChar char="-"/>
            </a:pP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</a:rPr>
              <a:t>Привлечь к творческому сотрудничеству и сотворчеству с детьми;</a:t>
            </a:r>
            <a:endParaRPr lang="ru-RU" sz="16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476672"/>
            <a:ext cx="61926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  Цель</a:t>
            </a:r>
            <a:r>
              <a:rPr lang="ru-RU" i="1" dirty="0">
                <a:solidFill>
                  <a:srgbClr val="C00000"/>
                </a:solidFill>
                <a:latin typeface="Arial Black" pitchFamily="34" charset="0"/>
              </a:rPr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70C0"/>
                </a:solidFill>
                <a:latin typeface="Arial Black" pitchFamily="34" charset="0"/>
              </a:rPr>
              <a:t>Узнать, в чём состоит тайна имени каждого воспитанника группы, каково его значение и как оно уже влияет на судьбу малыша.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B0F0"/>
                </a:solidFill>
                <a:latin typeface="Arial Black" pitchFamily="34" charset="0"/>
              </a:rPr>
              <a:t>Составить именной групповой альбом. </a:t>
            </a:r>
          </a:p>
        </p:txBody>
      </p:sp>
    </p:spTree>
    <p:extLst>
      <p:ext uri="{BB962C8B-B14F-4D97-AF65-F5344CB8AC3E}">
        <p14:creationId xmlns:p14="http://schemas.microsoft.com/office/powerpoint/2010/main" val="25183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Разные картинки для детских презентаци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4994" y="2024844"/>
            <a:ext cx="177499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16481" b="28337"/>
          <a:stretch/>
        </p:blipFill>
        <p:spPr bwMode="auto">
          <a:xfrm>
            <a:off x="3203848" y="3446006"/>
            <a:ext cx="355192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483768" y="116632"/>
            <a:ext cx="59766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1 этап: </a:t>
            </a:r>
            <a:r>
              <a:rPr lang="ru-RU" sz="2400" i="1" dirty="0" smtClean="0">
                <a:solidFill>
                  <a:srgbClr val="00B050"/>
                </a:solidFill>
                <a:latin typeface="Arial Black" pitchFamily="34" charset="0"/>
              </a:rPr>
              <a:t>подготовительный</a:t>
            </a:r>
          </a:p>
          <a:p>
            <a:endParaRPr lang="ru-RU" i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Проведение беседы: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«Зачем человеку имя? Зачем надо знать своё имя?»</a:t>
            </a:r>
          </a:p>
          <a:p>
            <a:endParaRPr lang="ru-RU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Ознакомление  родителей с положением </a:t>
            </a:r>
          </a:p>
          <a:p>
            <a:endParaRPr lang="ru-RU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Домашнее задание для родителей:</a:t>
            </a:r>
            <a:r>
              <a:rPr lang="ru-RU" i="1" dirty="0" smtClean="0">
                <a:latin typeface="Arial Black" pitchFamily="34" charset="0"/>
              </a:rPr>
              <a:t> 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Рассказ малышу о том, почему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его назвали именно  </a:t>
            </a:r>
          </a:p>
          <a:p>
            <a:pPr marL="285750" indent="-285750"/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                     таким именем?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969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2 этап: </a:t>
            </a:r>
            <a:r>
              <a:rPr lang="ru-RU" sz="2400" i="1" dirty="0" smtClean="0">
                <a:solidFill>
                  <a:srgbClr val="00B050"/>
                </a:solidFill>
                <a:latin typeface="Arial Black" pitchFamily="34" charset="0"/>
              </a:rPr>
              <a:t>основной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Для детей: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Иры: 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«Танцуют только …», «Узнай по голосу», «Кого не стало?», «Что было-бы, если…», «Я хочу, чтобы меня называли….», </a:t>
            </a:r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речевые упражнения: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 «Пропой песенку»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Просмотр мультфильмов: 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«Ох и Ах».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Беседа 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«Каких имен в группе больше?»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Чтение стихов про имена 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(из работ родителей), </a:t>
            </a:r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сказки 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«Чуня»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Рисование</a:t>
            </a:r>
            <a:r>
              <a:rPr lang="ru-RU" i="1" dirty="0" smtClean="0"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«Я рисую себя»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Для родителей: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Создание страницы для книги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«Имя – это судьба»</a:t>
            </a:r>
          </a:p>
          <a:p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20" y="3789040"/>
            <a:ext cx="2519452" cy="189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r="21111" b="1506"/>
          <a:stretch/>
        </p:blipFill>
        <p:spPr bwMode="auto">
          <a:xfrm>
            <a:off x="323527" y="3789040"/>
            <a:ext cx="2383859" cy="190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2846613" cy="189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38238"/>
            <a:ext cx="6858000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/>
          <a:stretch/>
        </p:blipFill>
        <p:spPr bwMode="auto">
          <a:xfrm>
            <a:off x="273556" y="2924944"/>
            <a:ext cx="2442319" cy="207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6" y="188640"/>
            <a:ext cx="2880320" cy="192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98" y="2636912"/>
            <a:ext cx="2657025" cy="199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" b="12060"/>
          <a:stretch/>
        </p:blipFill>
        <p:spPr bwMode="auto">
          <a:xfrm>
            <a:off x="3222905" y="5085184"/>
            <a:ext cx="2470009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1430089" cy="19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56" y="188640"/>
            <a:ext cx="292211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13" y="3212976"/>
            <a:ext cx="2784715" cy="156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6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38238"/>
            <a:ext cx="6858000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83529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</a:rPr>
              <a:t>3 этап:</a:t>
            </a:r>
            <a:r>
              <a:rPr lang="ru-RU" sz="2400" b="1" i="1" dirty="0" smtClean="0">
                <a:latin typeface="Arial Black" pitchFamily="34" charset="0"/>
              </a:rPr>
              <a:t> </a:t>
            </a:r>
            <a:r>
              <a:rPr lang="ru-RU" sz="2400" b="1" i="1" dirty="0" smtClean="0">
                <a:solidFill>
                  <a:srgbClr val="00B050"/>
                </a:solidFill>
                <a:latin typeface="Arial Black" pitchFamily="34" charset="0"/>
              </a:rPr>
              <a:t>заключительный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Arial Black" pitchFamily="34" charset="0"/>
              </a:rPr>
              <a:t>Оформление книги </a:t>
            </a:r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</a:rPr>
              <a:t>«Имя – это судьба», </a:t>
            </a:r>
            <a:r>
              <a:rPr lang="ru-RU" b="1" i="1" dirty="0" smtClean="0">
                <a:solidFill>
                  <a:srgbClr val="00B0F0"/>
                </a:solidFill>
                <a:latin typeface="Arial Black" pitchFamily="34" charset="0"/>
              </a:rPr>
              <a:t>созданной совместно с родителями и детьми группы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Arial Black" pitchFamily="34" charset="0"/>
              </a:rPr>
              <a:t>Презентация проекта</a:t>
            </a:r>
            <a:r>
              <a:rPr lang="ru-RU" b="1" i="1" dirty="0" smtClean="0">
                <a:latin typeface="Arial Black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</a:rPr>
              <a:t>«Имя – это судьба»</a:t>
            </a:r>
            <a:endParaRPr lang="ru-RU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31" y="4039044"/>
            <a:ext cx="3179693" cy="212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55" y="4039044"/>
            <a:ext cx="3175614" cy="212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1" y="1844824"/>
            <a:ext cx="260103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39958"/>
            <a:ext cx="2598957" cy="173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10" y="1844825"/>
            <a:ext cx="259850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2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38238"/>
            <a:ext cx="6858000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G:\DCIM\100MSDCF\IMG_5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8733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DCIM\100MSDCF\IMG_5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65" y="423709"/>
            <a:ext cx="3806154" cy="25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DCIM\100MSDCF\IMG_5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717032"/>
            <a:ext cx="3599892" cy="23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777</Words>
  <Application>Microsoft Office PowerPoint</Application>
  <PresentationFormat>Экран (4:3)</PresentationFormat>
  <Paragraphs>58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29</cp:revision>
  <dcterms:created xsi:type="dcterms:W3CDTF">2015-01-29T15:37:56Z</dcterms:created>
  <dcterms:modified xsi:type="dcterms:W3CDTF">2015-05-20T15:31:32Z</dcterms:modified>
</cp:coreProperties>
</file>